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62" r:id="rId9"/>
    <p:sldId id="263" r:id="rId10"/>
    <p:sldId id="264" r:id="rId11"/>
    <p:sldId id="265" r:id="rId12"/>
    <p:sldId id="267" r:id="rId13"/>
    <p:sldId id="268" r:id="rId14"/>
    <p:sldId id="271" r:id="rId15"/>
    <p:sldId id="289" r:id="rId16"/>
    <p:sldId id="274" r:id="rId17"/>
    <p:sldId id="290" r:id="rId18"/>
    <p:sldId id="292" r:id="rId19"/>
    <p:sldId id="273" r:id="rId20"/>
    <p:sldId id="293" r:id="rId21"/>
    <p:sldId id="275" r:id="rId22"/>
    <p:sldId id="276" r:id="rId23"/>
    <p:sldId id="300" r:id="rId24"/>
    <p:sldId id="301" r:id="rId25"/>
    <p:sldId id="278" r:id="rId26"/>
    <p:sldId id="279" r:id="rId27"/>
    <p:sldId id="302" r:id="rId28"/>
    <p:sldId id="303" r:id="rId29"/>
    <p:sldId id="294" r:id="rId30"/>
    <p:sldId id="295" r:id="rId31"/>
    <p:sldId id="280" r:id="rId32"/>
    <p:sldId id="296" r:id="rId33"/>
    <p:sldId id="283" r:id="rId34"/>
    <p:sldId id="298" r:id="rId35"/>
    <p:sldId id="299" r:id="rId36"/>
    <p:sldId id="285" r:id="rId37"/>
    <p:sldId id="304" r:id="rId38"/>
    <p:sldId id="305" r:id="rId39"/>
    <p:sldId id="306" r:id="rId40"/>
    <p:sldId id="286" r:id="rId41"/>
    <p:sldId id="269" r:id="rId42"/>
    <p:sldId id="307" r:id="rId43"/>
    <p:sldId id="270" r:id="rId44"/>
    <p:sldId id="309" r:id="rId45"/>
    <p:sldId id="310" r:id="rId46"/>
    <p:sldId id="308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30" r:id="rId64"/>
    <p:sldId id="331" r:id="rId65"/>
    <p:sldId id="327" r:id="rId66"/>
    <p:sldId id="329" r:id="rId67"/>
    <p:sldId id="328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7" r:id="rId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75" d="100"/>
          <a:sy n="75" d="100"/>
        </p:scale>
        <p:origin x="-60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5333" y="588723"/>
            <a:ext cx="10883873" cy="631265"/>
          </a:xfrm>
        </p:spPr>
        <p:txBody>
          <a:bodyPr/>
          <a:lstStyle/>
          <a:p>
            <a:r>
              <a:rPr lang="kk-KZ" sz="3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әл-Фараби атындағы Қазақ Ұлттық Университеті</a:t>
            </a:r>
            <a:endParaRPr lang="ru-RU" sz="3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560" y="1348437"/>
            <a:ext cx="99501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ArcGis</a:t>
            </a:r>
            <a:r>
              <a:rPr lang="kk-K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бағдарламасында </a:t>
            </a:r>
          </a:p>
          <a:p>
            <a:pPr algn="ctr"/>
            <a:r>
              <a:rPr lang="kk-K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жұмыс жасаудың жолдары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17" y="5708467"/>
            <a:ext cx="304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Алматы – 2015 </a:t>
            </a: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20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54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60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39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17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02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64534" cy="68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33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84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33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312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36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14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20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47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2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493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46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6" y="-1"/>
            <a:ext cx="12197215" cy="68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44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195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436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334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792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293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462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873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890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6131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471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5" y="0"/>
            <a:ext cx="12197953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336565" y="2374900"/>
            <a:ext cx="88256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657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605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949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85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685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891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08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10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257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754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88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847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460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059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82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26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386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0371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841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791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205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045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522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559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179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712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965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2765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6033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7269" y="0"/>
            <a:ext cx="4918320" cy="6762821"/>
          </a:xfrm>
        </p:spPr>
      </p:pic>
    </p:spTree>
    <p:extLst>
      <p:ext uri="{BB962C8B-B14F-4D97-AF65-F5344CB8AC3E}">
        <p14:creationId xmlns:p14="http://schemas.microsoft.com/office/powerpoint/2010/main" xmlns="" val="34959472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712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934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533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967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0288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489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072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346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3472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199" cy="68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290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" y="22086"/>
            <a:ext cx="12158669" cy="68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9462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777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7941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62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7661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1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8191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7026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56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52622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564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8070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5542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7509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349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5232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5683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4776" cy="68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210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21960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22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4624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0495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8790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091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851</TotalTime>
  <Words>13</Words>
  <Application>Microsoft Office PowerPoint</Application>
  <PresentationFormat>Произвольный</PresentationFormat>
  <Paragraphs>4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Ион (конференц-зал)</vt:lpstr>
      <vt:lpstr>әл-Фараби атындағы Қазақ Ұлттық Университеті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әл-Фараби атындағы Қазақ Ұлттық Университеті</dc:title>
  <dc:creator>ллл</dc:creator>
  <cp:lastModifiedBy>Lenovo</cp:lastModifiedBy>
  <cp:revision>49</cp:revision>
  <dcterms:created xsi:type="dcterms:W3CDTF">2015-02-04T10:48:44Z</dcterms:created>
  <dcterms:modified xsi:type="dcterms:W3CDTF">2016-01-05T04:45:42Z</dcterms:modified>
</cp:coreProperties>
</file>